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7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Plateforme Numérique de Tutorat — Génie Tutoring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Présentation des interfaces et du travail déjà réalisé pour validation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1188"/>
            <a:ext cx="65110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Prochaines étapes et évolution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484263" y="1715810"/>
            <a:ext cx="22860" cy="3646884"/>
          </a:xfrm>
          <a:prstGeom prst="roundRect">
            <a:avLst>
              <a:gd name="adj" fmla="val 119069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665535" y="1908453"/>
            <a:ext cx="544354" cy="22860"/>
          </a:xfrm>
          <a:prstGeom prst="roundRect">
            <a:avLst>
              <a:gd name="adj" fmla="val 1190696"/>
            </a:avLst>
          </a:prstGeom>
          <a:solidFill>
            <a:srgbClr val="7B855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30" y="1715810"/>
            <a:ext cx="408265" cy="408265"/>
          </a:xfrm>
          <a:prstGeom prst="roundRect">
            <a:avLst>
              <a:gd name="adj" fmla="val 6667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8115" y="17498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91638" y="1778079"/>
            <a:ext cx="265961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Validation des interfaces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91638" y="2148602"/>
            <a:ext cx="644497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Recueillir vos retours sur le design et les parcours utilisateurs présentés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665535" y="2892743"/>
            <a:ext cx="544354" cy="22860"/>
          </a:xfrm>
          <a:prstGeom prst="roundRect">
            <a:avLst>
              <a:gd name="adj" fmla="val 1190696"/>
            </a:avLst>
          </a:prstGeom>
          <a:solidFill>
            <a:srgbClr val="9C924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30" y="2700099"/>
            <a:ext cx="408265" cy="408265"/>
          </a:xfrm>
          <a:prstGeom prst="roundRect">
            <a:avLst>
              <a:gd name="adj" fmla="val 6667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8115" y="273409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91638" y="27623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Ajustements finaux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91638" y="3132892"/>
            <a:ext cx="644497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Intégrer les modifications validées pour optimiser l'expérience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665535" y="3877032"/>
            <a:ext cx="544354" cy="22860"/>
          </a:xfrm>
          <a:prstGeom prst="roundRect">
            <a:avLst>
              <a:gd name="adj" fmla="val 1190696"/>
            </a:avLst>
          </a:prstGeom>
          <a:solidFill>
            <a:srgbClr val="CE95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30" y="3684389"/>
            <a:ext cx="408265" cy="408265"/>
          </a:xfrm>
          <a:prstGeom prst="roundRect">
            <a:avLst>
              <a:gd name="adj" fmla="val 6667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8115" y="37183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91638" y="3746659"/>
            <a:ext cx="265354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Développement backend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91638" y="4117181"/>
            <a:ext cx="644497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Lancer la construction technique de la plateforme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665535" y="4861322"/>
            <a:ext cx="544354" cy="22860"/>
          </a:xfrm>
          <a:prstGeom prst="roundRect">
            <a:avLst>
              <a:gd name="adj" fmla="val 1190696"/>
            </a:avLst>
          </a:prstGeom>
          <a:solidFill>
            <a:srgbClr val="B27733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30" y="4668679"/>
            <a:ext cx="408265" cy="408265"/>
          </a:xfrm>
          <a:prstGeom prst="roundRect">
            <a:avLst>
              <a:gd name="adj" fmla="val 66671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48115" y="470267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91638" y="4730948"/>
            <a:ext cx="24995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Fonctionnalités futures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391638" y="5101471"/>
            <a:ext cx="644497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Paiement, app mobile, IA pédagogique, gamification, statistiques avancées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6552367" y="5689163"/>
            <a:ext cx="7284244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 plateforme Genie Tutoring est prête pour sa prochaine phase. Après validation de ces interfaces, nous pourrons construire une solution complète et opérationnelle qui transformera l'expérience du tutorat.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6280190" y="5525929"/>
            <a:ext cx="22860" cy="1110139"/>
          </a:xfrm>
          <a:prstGeom prst="rect">
            <a:avLst/>
          </a:prstGeom>
          <a:solidFill>
            <a:srgbClr val="626C3B"/>
          </a:solidFill>
          <a:ln/>
        </p:spPr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6799302"/>
            <a:ext cx="2084665" cy="498991"/>
          </a:xfrm>
          <a:prstGeom prst="rect">
            <a:avLst/>
          </a:prstGeom>
        </p:spPr>
      </p:pic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581" y="6799302"/>
            <a:ext cx="1994773" cy="4989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642223"/>
            <a:ext cx="2409111" cy="397907"/>
          </a:xfrm>
          <a:prstGeom prst="roundRect">
            <a:avLst>
              <a:gd name="adj" fmla="val 64986"/>
            </a:avLst>
          </a:prstGeom>
          <a:solidFill>
            <a:srgbClr val="EAEDD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9373" y="754975"/>
            <a:ext cx="172283" cy="1722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67738" y="706755"/>
            <a:ext cx="1892379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CONTEXTE DU PROJET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280190" y="1121926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Une plateforme moderne pour digitaliser le tutorat</a:t>
            </a:r>
            <a:endParaRPr lang="en-US" sz="4200" dirty="0"/>
          </a:p>
        </p:txBody>
      </p:sp>
      <p:sp>
        <p:nvSpPr>
          <p:cNvPr id="7" name="Text 3"/>
          <p:cNvSpPr/>
          <p:nvPr/>
        </p:nvSpPr>
        <p:spPr>
          <a:xfrm>
            <a:off x="6280190" y="29804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Notre mission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280190" y="3521750"/>
            <a:ext cx="3515320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Dans le cadre du projet Genie Tutoring, nous développons une plateforme numérique complète qui transforme la façon dont se déroulent les cours de soutien et le suivi pédagogique.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280190" y="5722620"/>
            <a:ext cx="3515320" cy="1680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Cette solution web-first, conçue pour évoluer vers une application mobile, centralise toutes les interactions entre parents, élèves et tuteurs.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0328910" y="2980492"/>
            <a:ext cx="34959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Objectifs de la présentation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10328910" y="3521750"/>
            <a:ext cx="35153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Présenter les interfaces déjà conçues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10328910" y="4265533"/>
            <a:ext cx="35153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Montrer la vision fonctionnelle globale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10328910" y="5009317"/>
            <a:ext cx="35153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Soumettre le travail pour validation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0328910" y="5753100"/>
            <a:ext cx="35153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Recueillir vos retours et ajustements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78061"/>
            <a:ext cx="2131338" cy="413147"/>
          </a:xfrm>
          <a:prstGeom prst="roundRect">
            <a:avLst>
              <a:gd name="adj" fmla="val 62589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0592" y="750213"/>
            <a:ext cx="1857732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VISION STRATÉGIQUE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93790" y="1173004"/>
            <a:ext cx="653855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Objectifs de la plateforme</a:t>
            </a:r>
            <a:endParaRPr lang="en-US" sz="4200" dirty="0"/>
          </a:p>
        </p:txBody>
      </p:sp>
      <p:sp>
        <p:nvSpPr>
          <p:cNvPr id="5" name="Shape 3"/>
          <p:cNvSpPr/>
          <p:nvPr/>
        </p:nvSpPr>
        <p:spPr>
          <a:xfrm>
            <a:off x="793790" y="2153483"/>
            <a:ext cx="6419017" cy="2764750"/>
          </a:xfrm>
          <a:prstGeom prst="roundRect">
            <a:avLst>
              <a:gd name="adj" fmla="val 11691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16794" y="237648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626C3B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94554" y="2554129"/>
            <a:ext cx="290870" cy="29087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16794" y="3227546"/>
            <a:ext cx="295477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Digitalisation moderne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16794" y="3686889"/>
            <a:ext cx="59730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Mettre en place une solution numérique de pointe pour Genie Tutoring, adaptée aux standards actuels de l'éducation digitale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17475" y="2153483"/>
            <a:ext cx="6419136" cy="2764750"/>
          </a:xfrm>
          <a:prstGeom prst="roundRect">
            <a:avLst>
              <a:gd name="adj" fmla="val 11691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40479" y="237648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83792E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8239" y="2554129"/>
            <a:ext cx="290870" cy="29087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40479" y="3227546"/>
            <a:ext cx="342018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Centralisation des services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7640479" y="3686889"/>
            <a:ext cx="597312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Regrouper cours, suivi pédagogique et communication dans un environnement unique et cohérent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793790" y="5122902"/>
            <a:ext cx="6419017" cy="2428637"/>
          </a:xfrm>
          <a:prstGeom prst="roundRect">
            <a:avLst>
              <a:gd name="adj" fmla="val 13309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1016794" y="5345906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E8AF3B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554" y="5523548"/>
            <a:ext cx="290870" cy="29087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16794" y="6196965"/>
            <a:ext cx="28384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Collaboration facilitée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1016794" y="6656308"/>
            <a:ext cx="597300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Créer un espace de collaboration fluide entre parents, élèves et tuteurs avec des outils adaptés à chaque rôle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7417475" y="5122902"/>
            <a:ext cx="6419136" cy="2428637"/>
          </a:xfrm>
          <a:prstGeom prst="roundRect">
            <a:avLst>
              <a:gd name="adj" fmla="val 13309"/>
            </a:avLst>
          </a:prstGeom>
          <a:solidFill>
            <a:srgbClr val="626C3B"/>
          </a:solidFill>
          <a:ln w="7620">
            <a:solidFill>
              <a:srgbClr val="CC914D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640479" y="5345906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CC914D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239" y="5523548"/>
            <a:ext cx="290870" cy="29087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40479" y="619696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Système bilingue</a:t>
            </a:r>
            <a:endParaRPr lang="en-US" sz="2100" dirty="0"/>
          </a:p>
        </p:txBody>
      </p:sp>
      <p:sp>
        <p:nvSpPr>
          <p:cNvPr id="24" name="Text 18"/>
          <p:cNvSpPr/>
          <p:nvPr/>
        </p:nvSpPr>
        <p:spPr>
          <a:xfrm>
            <a:off x="7640479" y="6656308"/>
            <a:ext cx="597312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S'adapter parfaitement aux environnements francophone et anglophone avec un switch linguistique intégré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7508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État d'avancement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3739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Conception UI/UX complète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Toutes les interfaces utilisateur ont été conçues avec attention aux détails et à l'expérience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4045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Définition fonctionnelle claire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Chaque fonctionnalité a été spécifiée et structurée selon les besoins identifiés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946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Architecture des rôles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Les parcours utilisateurs sont définis pour chaque profil (parent, élève, tuteur, admin)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Validation en cours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Nous sommes ici pour valider ensemble les écrans et le design avant développement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4297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Développement backend à venir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 construction technique démarrera dès validation de cette phase interface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5092" y="577572"/>
            <a:ext cx="2064187" cy="368498"/>
          </a:xfrm>
          <a:prstGeom prst="roundRect">
            <a:avLst>
              <a:gd name="adj" fmla="val 64975"/>
            </a:avLst>
          </a:prstGeom>
          <a:solidFill>
            <a:srgbClr val="EAEDD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4750" y="681990"/>
            <a:ext cx="159544" cy="1595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4065" y="637342"/>
            <a:ext cx="1585555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AUTHENTIFICATION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35092" y="1021794"/>
            <a:ext cx="7669411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Gestion des comptes utilisateurs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35092" y="2119193"/>
            <a:ext cx="24940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Interfaces conçues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35092" y="2620447"/>
            <a:ext cx="7019092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 système d'authentification a été entièrement pensé pour offrir une expérience fluide et sécurisée à tous les utilisateurs.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35092" y="3413403"/>
            <a:ext cx="701909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Page de connexion avec sélection de rôle intuitive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35092" y="3790950"/>
            <a:ext cx="701909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Inscription personnalisée selon le profil (parent, élève, tuteur)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35092" y="4168497"/>
            <a:ext cx="701909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Récupération de mot de passe simplifiée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35092" y="4546044"/>
            <a:ext cx="701909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Gestion des profils utilisateurs avec paramètres de sécurité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35092" y="5046821"/>
            <a:ext cx="44703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Cas particulier : validation des tuteurs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35092" y="5548074"/>
            <a:ext cx="7019092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Les tuteurs renseignent leurs matières, classes et section linguistique. Un processus de validation par l'administrateur garantit la qualité du corps enseignant.</a:t>
            </a:r>
            <a:endParaRPr lang="en-US" sz="15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531" y="2142887"/>
            <a:ext cx="5371624" cy="5371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656"/>
            <a:ext cx="957333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Architecture des rôles et organisation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2130147" y="203096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Parent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490311"/>
            <a:ext cx="40299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Dashboard avec vue globale sur les enfants, planification des cours, accès aux rapports et progression scolaire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6834" y="1761411"/>
            <a:ext cx="4336733" cy="433673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0641" y="2695099"/>
            <a:ext cx="322421" cy="3224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06702" y="203096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Élève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806702" y="2490311"/>
            <a:ext cx="40299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Accès aux prochains cours, devoirs, notes, objectifs du mois et classe virtuelle interactive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834" y="1761411"/>
            <a:ext cx="4336733" cy="433673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7219" y="2695099"/>
            <a:ext cx="322421" cy="3224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06702" y="436090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Tuteur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806702" y="4820245"/>
            <a:ext cx="40299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Agenda des cours, gestion des élèves, création de rapports et indicateurs de performance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834" y="1761411"/>
            <a:ext cx="4336733" cy="433673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7219" y="4841677"/>
            <a:ext cx="322421" cy="3224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30147" y="436090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Administrateur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93790" y="4820245"/>
            <a:ext cx="40299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Supervision globale, gestion des utilisateurs, validation des tuteurs et contrôle du système</a:t>
            </a:r>
            <a:endParaRPr lang="en-US" sz="16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6834" y="1761411"/>
            <a:ext cx="4336733" cy="433673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0641" y="4841677"/>
            <a:ext cx="322421" cy="322421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793790" y="6328410"/>
            <a:ext cx="13042821" cy="1222534"/>
          </a:xfrm>
          <a:prstGeom prst="roundRect">
            <a:avLst>
              <a:gd name="adj" fmla="val 26439"/>
            </a:avLst>
          </a:prstGeom>
          <a:solidFill>
            <a:srgbClr val="DFE4CE"/>
          </a:solidFill>
          <a:ln/>
        </p:spPr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174" y="6645354"/>
            <a:ext cx="269319" cy="215384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1493877" y="6586895"/>
            <a:ext cx="12127349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Organisation académique 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Chaque utilisateur est classé par Section (Francophone/Anglophone), Classe (niveau scolaire) et Matières — garantissant une structure pédagogique cohérente.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74144"/>
            <a:ext cx="2355533" cy="441484"/>
          </a:xfrm>
          <a:prstGeom prst="roundRect">
            <a:avLst>
              <a:gd name="adj" fmla="val 61654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37498" y="849749"/>
            <a:ext cx="2068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NAVIGATION &amp; DESIGN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06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Interface globale et expérience utilisateur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290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Design général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7203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Interface moderne et éducative adaptée à tous les écrans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400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Responsive design (desktop &amp; mobile)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451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Hiérarchie visuelle claire pour une navigation intuitive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5023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Composants réutilisables (cards, tableaux, graphiques)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290888"/>
            <a:ext cx="3064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Navigation intelligente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56321" y="387203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Header global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Logo, switch FR/EN, notifications, profil et déconnexion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16481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Sidebar dynamique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Menus personnalisés selon le rôle avec accès complet à toutes les fonctionnalités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033"/>
            <a:ext cx="9313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Dashboards personnalisés par rôle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440"/>
            <a:ext cx="6407944" cy="2774156"/>
          </a:xfrm>
          <a:prstGeom prst="roundRect">
            <a:avLst>
              <a:gd name="adj" fmla="val 12265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1838920"/>
            <a:ext cx="6346984" cy="680442"/>
          </a:xfrm>
          <a:prstGeom prst="roundRect">
            <a:avLst>
              <a:gd name="adj" fmla="val 44628"/>
            </a:avLst>
          </a:prstGeom>
          <a:solidFill>
            <a:srgbClr val="626C3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7621" y="2005132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Parent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Vue d'ensemble de tous les enfants avec accès rapide aux cours à venir, rapports récents, progression scolaire et bouton de planification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08440"/>
            <a:ext cx="6408063" cy="2774156"/>
          </a:xfrm>
          <a:prstGeom prst="roundRect">
            <a:avLst>
              <a:gd name="adj" fmla="val 12265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59027" y="1838920"/>
            <a:ext cx="6347103" cy="680442"/>
          </a:xfrm>
          <a:prstGeom prst="roundRect">
            <a:avLst>
              <a:gd name="adj" fmla="val 44628"/>
            </a:avLst>
          </a:prstGeom>
          <a:solidFill>
            <a:srgbClr val="83792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2498" y="200513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Élève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Prochains cours planifiés, objectifs du mois en cours, notes récentes, devoirs assignés et accès direct à la classe virtuelle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774156"/>
          </a:xfrm>
          <a:prstGeom prst="roundRect">
            <a:avLst>
              <a:gd name="adj" fmla="val 12265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24270" y="4839891"/>
            <a:ext cx="6346984" cy="680442"/>
          </a:xfrm>
          <a:prstGeom prst="roundRect">
            <a:avLst>
              <a:gd name="adj" fmla="val 44628"/>
            </a:avLst>
          </a:prstGeom>
          <a:solidFill>
            <a:srgbClr val="E8AF3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621" y="5006102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Tuteur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51084" y="623756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Agenda complet des cours, liste des élèves suivis, rappels de rapports à compléter et indicateurs de performance pédagogique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774156"/>
          </a:xfrm>
          <a:prstGeom prst="roundRect">
            <a:avLst>
              <a:gd name="adj" fmla="val 12265"/>
            </a:avLst>
          </a:prstGeom>
          <a:solidFill>
            <a:srgbClr val="F6EBD4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59027" y="4839891"/>
            <a:ext cx="6347103" cy="680442"/>
          </a:xfrm>
          <a:prstGeom prst="roundRect">
            <a:avLst>
              <a:gd name="adj" fmla="val 44628"/>
            </a:avLst>
          </a:prstGeom>
          <a:solidFill>
            <a:srgbClr val="CC914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2498" y="5006102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842" y="5747147"/>
            <a:ext cx="3636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Administrateur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5842" y="623756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Vue globale du système, gestion centralisée des utilisateurs, validation des nouveaux tuteurs et supervision de toutes les activités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02945"/>
            <a:ext cx="2374940" cy="397907"/>
          </a:xfrm>
          <a:prstGeom prst="roundRect">
            <a:avLst>
              <a:gd name="adj" fmla="val 64986"/>
            </a:avLst>
          </a:prstGeom>
          <a:solidFill>
            <a:srgbClr val="EAEDDE"/>
          </a:solidFill>
          <a:ln/>
        </p:spPr>
      </p:sp>
      <p:sp>
        <p:nvSpPr>
          <p:cNvPr id="3" name="Text 1"/>
          <p:cNvSpPr/>
          <p:nvPr/>
        </p:nvSpPr>
        <p:spPr>
          <a:xfrm>
            <a:off x="922972" y="767477"/>
            <a:ext cx="211657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FONCTIONNALITÉS CLÉS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93790" y="1182648"/>
            <a:ext cx="1261288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Planification, classe virtuelle et suivi pédagogique</a:t>
            </a:r>
            <a:endParaRPr lang="en-US" sz="4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63128"/>
            <a:ext cx="3967996" cy="24523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820126"/>
            <a:ext cx="334196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Planification &amp; Calendrier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93790" y="5279469"/>
            <a:ext cx="4176951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Gestion des disponibilités tuteurs, réservation de cours, calendrier interactif, reprogrammation, annulation et notifications automatiques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606" y="2163128"/>
            <a:ext cx="3968115" cy="24524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26606" y="482024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Classe Virtuelle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26606" y="5279588"/>
            <a:ext cx="4177070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Vidéoconférence intégrée, chat en direct, tableau blanc collaboratif, partage de documents et notes de séance pour le tuteur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541" y="2163128"/>
            <a:ext cx="3968115" cy="245244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59541" y="482024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Suivi Pédagogique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9659541" y="5279588"/>
            <a:ext cx="4177070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Objectifs pédagogiques, notes par matière, devoirs, observations tuteur, progression globale et historique complet des cours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93790" y="6854309"/>
            <a:ext cx="130428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Ces trois piliers fonctionnels constituent le cœur de l'expérience Genie Tutoring. Chaque interface a été conçue pour maximiser l'efficacité pédagogique tout en restant simple d'utilisation.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2026-01-20T08:14:50Z</dcterms:created>
  <dcterms:modified xsi:type="dcterms:W3CDTF">2026-01-20T08:14:50Z</dcterms:modified>
</cp:coreProperties>
</file>